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1" r:id="rId4"/>
    <p:sldId id="267" r:id="rId5"/>
    <p:sldId id="273" r:id="rId6"/>
    <p:sldId id="272" r:id="rId7"/>
    <p:sldId id="271" r:id="rId8"/>
    <p:sldId id="270" r:id="rId9"/>
    <p:sldId id="269" r:id="rId10"/>
    <p:sldId id="274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67553-BEB8-40A4-A93D-6F3164FD21A6}" type="datetimeFigureOut">
              <a:rPr lang="en-US" smtClean="0"/>
              <a:pPr/>
              <a:t>9/22/2013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235BE1-7530-4F2D-956E-A5F7419A8F4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35BE1-7530-4F2D-956E-A5F7419A8F4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00600" y="685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0" y="2133600"/>
            <a:ext cx="3505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মোঃ মনেয়ারুল হক</a:t>
            </a:r>
          </a:p>
          <a:p>
            <a:pPr algn="ctr"/>
            <a:r>
              <a:rPr lang="bn-BD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সহকারি শিক্ষক, </a:t>
            </a:r>
          </a:p>
          <a:p>
            <a:pPr algn="ctr"/>
            <a:r>
              <a:rPr lang="bn-BD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 জামিরা সঃ প্রাঃ বিদ্যালয় </a:t>
            </a:r>
          </a:p>
          <a:p>
            <a:pPr algn="ctr"/>
            <a:r>
              <a:rPr lang="bn-BD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পুঠিয়া,রাজশাহী।</a:t>
            </a:r>
            <a:endParaRPr lang="en-US" sz="2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4343400"/>
            <a:ext cx="31242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শ্রেণিঃ তৃতীয়</a:t>
            </a:r>
          </a:p>
          <a:p>
            <a:pPr algn="ctr"/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বিষয়ঃ প্রাথমিক গণিত</a:t>
            </a:r>
          </a:p>
          <a:p>
            <a:pPr algn="ctr"/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yuuyjkuj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57600" y="0"/>
            <a:ext cx="5486400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1447800"/>
            <a:ext cx="167225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28600" y="0"/>
            <a:ext cx="2971800" cy="1447800"/>
            <a:chOff x="381000" y="0"/>
            <a:chExt cx="2209800" cy="1033272"/>
          </a:xfrm>
          <a:solidFill>
            <a:srgbClr val="00B050"/>
          </a:solidFill>
        </p:grpSpPr>
        <p:sp>
          <p:nvSpPr>
            <p:cNvPr id="11" name="Horizontal Scroll 10"/>
            <p:cNvSpPr/>
            <p:nvPr/>
          </p:nvSpPr>
          <p:spPr>
            <a:xfrm>
              <a:off x="381000" y="0"/>
              <a:ext cx="2209800" cy="1033272"/>
            </a:xfrm>
            <a:prstGeom prst="horizontalScroll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85800" y="152400"/>
              <a:ext cx="1397236" cy="72486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bn-BD" sz="60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শুভেচ্ছা</a:t>
              </a:r>
              <a:endParaRPr lang="en-US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71813"/>
          <a:ext cx="914400" cy="714375"/>
        </p:xfrm>
        <a:graphic>
          <a:graphicData uri="http://schemas.openxmlformats.org/presentationml/2006/ole">
            <p:oleObj spid="_x0000_s1028" name="Package" showAsIcon="1" r:id="rId3" imgW="914400" imgH="714240" progId="Package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48000" y="838200"/>
            <a:ext cx="27318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এসো ভিডিও দেখি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381000"/>
            <a:ext cx="7824578" cy="42780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8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আজকের পাঠঃ জ্যামিতি</a:t>
            </a:r>
          </a:p>
          <a:p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শিখনফলঃ</a:t>
            </a:r>
          </a:p>
          <a:p>
            <a:r>
              <a:rPr lang="bn-BD" sz="48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১। পরিচিত বস্ত্ত থেকে তল, রেখা ও বিন্দু</a:t>
            </a:r>
          </a:p>
          <a:p>
            <a:r>
              <a:rPr lang="bn-BD" sz="48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শনাক্ত করবে পারবে।</a:t>
            </a:r>
          </a:p>
          <a:p>
            <a:r>
              <a:rPr lang="bn-BD" sz="48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২। সমতল ও বক্রতল চিনে বলতে পারবে।</a:t>
            </a:r>
            <a:endParaRPr lang="en-US" sz="48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nsole table natur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457200"/>
            <a:ext cx="3959352" cy="2788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29200" y="990600"/>
            <a:ext cx="36343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টেবিলের উপরি ভাগ একটি তল।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29200" y="1371600"/>
            <a:ext cx="15327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এটি সমতল।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RRBC-01-main-746x746.jpg"/>
          <p:cNvPicPr>
            <a:picLocks noChangeAspect="1"/>
          </p:cNvPicPr>
          <p:nvPr/>
        </p:nvPicPr>
        <p:blipFill>
          <a:blip r:embed="rId3" cstate="print"/>
          <a:srcRect l="7018" t="16216" r="5263" b="10811"/>
          <a:stretch>
            <a:fillRect/>
          </a:stretch>
        </p:blipFill>
        <p:spPr>
          <a:xfrm>
            <a:off x="304800" y="3886200"/>
            <a:ext cx="3810000" cy="2057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91000" y="4267200"/>
            <a:ext cx="48077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বাক্য্রের </a:t>
            </a:r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উপরি ভাগ ও অন্যান্য পার্শ্ব সমতল।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otball-image-300.jpg"/>
          <p:cNvPicPr>
            <a:picLocks noChangeAspect="1"/>
          </p:cNvPicPr>
          <p:nvPr/>
        </p:nvPicPr>
        <p:blipFill>
          <a:blip r:embed="rId2" cstate="print"/>
          <a:srcRect l="4667" t="5178" r="4667" b="5987"/>
          <a:stretch>
            <a:fillRect/>
          </a:stretch>
        </p:blipFill>
        <p:spPr>
          <a:xfrm>
            <a:off x="228600" y="228600"/>
            <a:ext cx="2590800" cy="26146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0" y="1143000"/>
            <a:ext cx="36695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ফুটবলের উপরি ভাগ একটি তল।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1676400"/>
            <a:ext cx="21178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তবে এটি বক্রতল।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805940" y="4320540"/>
            <a:ext cx="45720" cy="4572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743200" y="3962400"/>
            <a:ext cx="613661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কাগজের উপর বলপেন বা পেনসিলের সরু অগ্রভাগ দিয়ে</a:t>
            </a:r>
          </a:p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একটু চাপ দিলে একটি ছোট ফোটা তৈরী হয়।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19400" y="4953000"/>
            <a:ext cx="26148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এই ফোটা একটি বিন্দু।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4343400"/>
            <a:ext cx="1524000" cy="1600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 rot="5400000" flipH="1" flipV="1">
            <a:off x="1524794" y="4114006"/>
            <a:ext cx="4572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667000" y="5181600"/>
            <a:ext cx="6096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0800000" flipV="1">
            <a:off x="381000" y="5105400"/>
            <a:ext cx="6858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1562894" y="6285706"/>
            <a:ext cx="5334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 flipH="1" flipV="1">
            <a:off x="2286000" y="1676400"/>
            <a:ext cx="45720" cy="5334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 flipV="1">
            <a:off x="685800" y="1676400"/>
            <a:ext cx="45720" cy="4572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>
            <a:off x="685800" y="1676400"/>
            <a:ext cx="1565910" cy="2667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962400" y="1524000"/>
            <a:ext cx="35301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কাগজের উপর দুইটি বিন্দু নিই।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62400" y="1828800"/>
            <a:ext cx="38331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বিন্দু বরাবর স্কেল রেখে দাগ টানি।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962400" y="2362200"/>
            <a:ext cx="26468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এই দাগটি একটি রেখা।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886200" y="4191000"/>
            <a:ext cx="47387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* এক তা কাগজের উপরি ভাগ একটি তল।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86200" y="4648200"/>
            <a:ext cx="41264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* কাগজের পার্শ্ব বা ধার একটি রেখা।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886200" y="5181600"/>
            <a:ext cx="512993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* কাগজের দুই ধার যেখানে মিলিত হয়েছে তা</a:t>
            </a:r>
          </a:p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একটি বিন্দু।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2667000" y="5943600"/>
            <a:ext cx="45719" cy="45719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centimeters 03.png"/>
          <p:cNvPicPr>
            <a:picLocks noChangeAspect="1"/>
          </p:cNvPicPr>
          <p:nvPr/>
        </p:nvPicPr>
        <p:blipFill>
          <a:blip r:embed="rId2" cstate="print"/>
          <a:srcRect l="5882" t="3599" r="5882" b="78403"/>
          <a:stretch>
            <a:fillRect/>
          </a:stretch>
        </p:blipFill>
        <p:spPr>
          <a:xfrm>
            <a:off x="381000" y="1752600"/>
            <a:ext cx="2286000" cy="381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17" grpId="0" animBg="1"/>
      <p:bldP spid="11" grpId="0"/>
      <p:bldP spid="12" grpId="0"/>
      <p:bldP spid="14" grpId="0"/>
      <p:bldP spid="15" grpId="0"/>
      <p:bldP spid="18" grpId="0"/>
      <p:bldP spid="20" grpId="0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600" y="304800"/>
            <a:ext cx="3877985" cy="523220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প্রত্যেক তলে অসংখ্য বিন্দু আছে।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52600" y="838200"/>
            <a:ext cx="4314001" cy="523220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প্রত্যেক তলে অসংখ্য রেখা আঁকা যায়।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52600" y="1371600"/>
            <a:ext cx="3943708" cy="523220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প্রত্যেক রেখায় অসংখ্য বিন্দু আছে।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228600"/>
            <a:ext cx="23743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দাগ টেনে মিল করি 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1143000"/>
            <a:ext cx="6912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রেখা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3048000"/>
            <a:ext cx="9348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সমতল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4648200"/>
            <a:ext cx="6575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বিন্দু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6096000"/>
            <a:ext cx="9637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বক্রতল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48400" y="685800"/>
            <a:ext cx="1524000" cy="1600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rot="5400000" flipH="1" flipV="1">
            <a:off x="6782594" y="380206"/>
            <a:ext cx="4572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7772400" y="1524000"/>
            <a:ext cx="6096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0800000" flipV="1">
            <a:off x="5410200" y="1524000"/>
            <a:ext cx="6858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6668294" y="2551906"/>
            <a:ext cx="5334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486400" y="3200400"/>
            <a:ext cx="32004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7239000" y="6324600"/>
            <a:ext cx="45719" cy="45719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990600" y="1371600"/>
            <a:ext cx="4419600" cy="1828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1295400" y="1828800"/>
            <a:ext cx="48768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1066800" y="4953000"/>
            <a:ext cx="6019800" cy="1371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1371600" y="4800600"/>
            <a:ext cx="5867400" cy="1524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cylinder.gif"/>
          <p:cNvPicPr>
            <a:picLocks noChangeAspect="1"/>
          </p:cNvPicPr>
          <p:nvPr/>
        </p:nvPicPr>
        <p:blipFill>
          <a:blip r:embed="rId2" cstate="print"/>
          <a:srcRect l="41144" b="3414"/>
          <a:stretch>
            <a:fillRect/>
          </a:stretch>
        </p:blipFill>
        <p:spPr>
          <a:xfrm>
            <a:off x="7315200" y="3810000"/>
            <a:ext cx="609600" cy="182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838200"/>
            <a:ext cx="9589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 - ১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0" y="762000"/>
            <a:ext cx="9765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 - ২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0" y="4495800"/>
            <a:ext cx="10086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 - ৩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934200" y="4343400"/>
            <a:ext cx="7713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 ৪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Nike-Strike-PL-Hi-Vis-Football-SC2168_751_A.jpg"/>
          <p:cNvPicPr>
            <a:picLocks noChangeAspect="1"/>
          </p:cNvPicPr>
          <p:nvPr/>
        </p:nvPicPr>
        <p:blipFill>
          <a:blip r:embed="rId2" cstate="print"/>
          <a:srcRect l="9524" t="11765" r="9524" b="11765"/>
          <a:stretch>
            <a:fillRect/>
          </a:stretch>
        </p:blipFill>
        <p:spPr>
          <a:xfrm>
            <a:off x="533400" y="1676400"/>
            <a:ext cx="1295400" cy="990600"/>
          </a:xfrm>
          <a:prstGeom prst="rect">
            <a:avLst/>
          </a:prstGeom>
        </p:spPr>
      </p:pic>
      <p:pic>
        <p:nvPicPr>
          <p:cNvPr id="8" name="Picture 7" descr="norden-bench__0090965_PE225860_S4.JPG"/>
          <p:cNvPicPr>
            <a:picLocks noChangeAspect="1"/>
          </p:cNvPicPr>
          <p:nvPr/>
        </p:nvPicPr>
        <p:blipFill>
          <a:blip r:embed="rId3" cstate="print"/>
          <a:srcRect l="8989" r="5618" b="29268"/>
          <a:stretch>
            <a:fillRect/>
          </a:stretch>
        </p:blipFill>
        <p:spPr>
          <a:xfrm>
            <a:off x="6477000" y="1219200"/>
            <a:ext cx="2209800" cy="121920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524000" y="5638800"/>
            <a:ext cx="45719" cy="45719"/>
          </a:xfrm>
          <a:prstGeom prst="ellips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carrom-board-by-ali-ahm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77000" y="5181600"/>
            <a:ext cx="1981200" cy="12954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81000" y="228600"/>
            <a:ext cx="87430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কোনটি সমতল, কোনটি বক্রতল, কোনটি বিন্দু, কোনটি রেখা ছবি দেখে নাম লিখ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9" grpId="0" animBg="1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52400"/>
            <a:ext cx="78951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কোনটি সমতল, কোনটি বক্রতল, কোনটি বিন্দু, রেখা ছবি দেখে নাম লিখ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painted-lac-churi-DI88_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838200"/>
            <a:ext cx="1771650" cy="557213"/>
          </a:xfrm>
          <a:prstGeom prst="rect">
            <a:avLst/>
          </a:prstGeom>
        </p:spPr>
      </p:pic>
      <p:pic>
        <p:nvPicPr>
          <p:cNvPr id="4" name="Picture 3" descr="934_XXX_v1-w2000.jpg"/>
          <p:cNvPicPr>
            <a:picLocks noChangeAspect="1"/>
          </p:cNvPicPr>
          <p:nvPr/>
        </p:nvPicPr>
        <p:blipFill>
          <a:blip r:embed="rId3" cstate="print"/>
          <a:srcRect l="11111" t="4444" r="10000" b="4444"/>
          <a:stretch>
            <a:fillRect/>
          </a:stretch>
        </p:blipFill>
        <p:spPr>
          <a:xfrm>
            <a:off x="7696200" y="838200"/>
            <a:ext cx="1066800" cy="1295400"/>
          </a:xfrm>
          <a:prstGeom prst="rect">
            <a:avLst/>
          </a:prstGeom>
        </p:spPr>
      </p:pic>
      <p:pic>
        <p:nvPicPr>
          <p:cNvPr id="5" name="Picture 4" descr="cardboard-box.jpg"/>
          <p:cNvPicPr>
            <a:picLocks noChangeAspect="1"/>
          </p:cNvPicPr>
          <p:nvPr/>
        </p:nvPicPr>
        <p:blipFill>
          <a:blip r:embed="rId4" cstate="print"/>
          <a:srcRect l="13555" t="12222" r="13556" b="13333"/>
          <a:stretch>
            <a:fillRect/>
          </a:stretch>
        </p:blipFill>
        <p:spPr>
          <a:xfrm>
            <a:off x="1143000" y="2209800"/>
            <a:ext cx="1981200" cy="1143000"/>
          </a:xfrm>
          <a:prstGeom prst="rect">
            <a:avLst/>
          </a:prstGeom>
        </p:spPr>
      </p:pic>
      <p:pic>
        <p:nvPicPr>
          <p:cNvPr id="7" name="Picture 6" descr="original.jpg"/>
          <p:cNvPicPr>
            <a:picLocks noChangeAspect="1"/>
          </p:cNvPicPr>
          <p:nvPr/>
        </p:nvPicPr>
        <p:blipFill>
          <a:blip r:embed="rId5" cstate="print"/>
          <a:srcRect t="45371" b="45370"/>
          <a:stretch>
            <a:fillRect/>
          </a:stretch>
        </p:blipFill>
        <p:spPr>
          <a:xfrm>
            <a:off x="6217920" y="2819400"/>
            <a:ext cx="2926080" cy="1524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2667000" y="4876800"/>
            <a:ext cx="45719" cy="45719"/>
          </a:xfrm>
          <a:prstGeom prst="ellips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6705600" y="4724400"/>
            <a:ext cx="19812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04800" y="838200"/>
            <a:ext cx="4395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১।</a:t>
            </a:r>
            <a:endParaRPr lang="en-US" sz="2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2514600"/>
            <a:ext cx="4571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২।</a:t>
            </a:r>
            <a:endParaRPr lang="en-US" sz="2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57200" y="4648200"/>
            <a:ext cx="4892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৩।</a:t>
            </a:r>
            <a:endParaRPr lang="en-US" sz="2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09600" y="5715000"/>
            <a:ext cx="4459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৪।</a:t>
            </a:r>
            <a:endParaRPr lang="en-US" sz="2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181600" y="990600"/>
            <a:ext cx="4651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৫।</a:t>
            </a:r>
            <a:endParaRPr lang="en-US" sz="2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181600" y="2667000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৬।</a:t>
            </a:r>
            <a:endParaRPr lang="en-US" sz="2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9" name="Picture 18" descr="128_Black_Table_with_Cabriole_Legs_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600200" y="5253600"/>
            <a:ext cx="2361600" cy="160440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5334000" y="4419600"/>
            <a:ext cx="4491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৭।</a:t>
            </a:r>
            <a:endParaRPr lang="en-US" sz="2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410200" y="5638800"/>
            <a:ext cx="4796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৮।</a:t>
            </a:r>
            <a:endParaRPr lang="en-US" sz="2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13" grpId="0"/>
      <p:bldP spid="14" grpId="0"/>
      <p:bldP spid="15" grpId="0"/>
      <p:bldP spid="16" grpId="0"/>
      <p:bldP spid="17" grpId="0"/>
      <p:bldP spid="18" grpId="0"/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819400" y="0"/>
            <a:ext cx="4419600" cy="1676400"/>
            <a:chOff x="3048000" y="381000"/>
            <a:chExt cx="3657600" cy="2015682"/>
          </a:xfrm>
          <a:solidFill>
            <a:srgbClr val="C00000"/>
          </a:solidFill>
        </p:grpSpPr>
        <p:sp>
          <p:nvSpPr>
            <p:cNvPr id="4" name="Horizontal Scroll 3"/>
            <p:cNvSpPr/>
            <p:nvPr/>
          </p:nvSpPr>
          <p:spPr>
            <a:xfrm>
              <a:off x="3048000" y="381000"/>
              <a:ext cx="3657600" cy="2015682"/>
            </a:xfrm>
            <a:prstGeom prst="horizontalScroll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300248" y="839110"/>
              <a:ext cx="3235181" cy="99918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bn-BD" sz="4800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 সকলকে ধন্যবাদ</a:t>
              </a:r>
              <a:endParaRPr lang="en-US" sz="4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7" name="Picture 6" descr="dark-red-oriental-lili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809750"/>
            <a:ext cx="9143999" cy="5048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233</Words>
  <Application>Microsoft Office PowerPoint</Application>
  <PresentationFormat>On-screen Show (4:3)</PresentationFormat>
  <Paragraphs>53</Paragraphs>
  <Slides>11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 Rajshahi</dc:creator>
  <cp:lastModifiedBy>RIPON</cp:lastModifiedBy>
  <cp:revision>100</cp:revision>
  <dcterms:created xsi:type="dcterms:W3CDTF">2006-08-16T00:00:00Z</dcterms:created>
  <dcterms:modified xsi:type="dcterms:W3CDTF">2013-09-22T10:42:51Z</dcterms:modified>
</cp:coreProperties>
</file>